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60" r:id="rId1"/>
  </p:sldMasterIdLst>
  <p:sldIdLst>
    <p:sldId id="256" r:id="rId2"/>
    <p:sldId id="257" r:id="rId3"/>
  </p:sldIdLst>
  <p:sldSz cx="15544800" cy="10058400"/>
  <p:notesSz cx="9296400" cy="14782800"/>
  <p:defaultTextStyle>
    <a:defPPr>
      <a:defRPr lang="en-US"/>
    </a:defPPr>
    <a:lvl1pPr marL="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24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80" d="100"/>
          <a:sy n="80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1646133"/>
            <a:ext cx="1321308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3100" y="5282989"/>
            <a:ext cx="116586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0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24248" y="535517"/>
            <a:ext cx="3351848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8706" y="535517"/>
            <a:ext cx="9861233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1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8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610" y="2507618"/>
            <a:ext cx="1340739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610" y="6731215"/>
            <a:ext cx="1340739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/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870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69555" y="2677584"/>
            <a:ext cx="660654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535519"/>
            <a:ext cx="13407390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731" y="2465706"/>
            <a:ext cx="6576178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731" y="3674110"/>
            <a:ext cx="6576178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69556" y="2465706"/>
            <a:ext cx="6608565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69556" y="3674110"/>
            <a:ext cx="660856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75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23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8565" y="1448226"/>
            <a:ext cx="7869555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6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730" y="670560"/>
            <a:ext cx="5013603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08565" y="1448226"/>
            <a:ext cx="7869555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730" y="3017520"/>
            <a:ext cx="5013603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8705" y="535519"/>
            <a:ext cx="1340739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8705" y="2677584"/>
            <a:ext cx="1340739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870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932E1-3A05-4486-8F88-19D786BA552E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9215" y="9322649"/>
            <a:ext cx="524637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8515" y="9322649"/>
            <a:ext cx="34975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31A6-2C7B-4570-82A1-BD0E4C1A5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772400" y="0"/>
            <a:ext cx="0" cy="1021080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86"/>
          <a:stretch/>
        </p:blipFill>
        <p:spPr>
          <a:xfrm>
            <a:off x="8153400" y="304800"/>
            <a:ext cx="7104568" cy="4461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9399" y="0"/>
            <a:ext cx="6002" cy="1005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3067" t="3119" r="3731" b="2892"/>
          <a:stretch/>
        </p:blipFill>
        <p:spPr>
          <a:xfrm>
            <a:off x="167174" y="228600"/>
            <a:ext cx="7239000" cy="9448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686800" y="352916"/>
            <a:ext cx="77724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2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300" b="0" i="0" u="none" strike="noStrike" baseline="0" dirty="0" smtClean="0">
                <a:solidFill>
                  <a:srgbClr val="211D1E"/>
                </a:solidFill>
              </a:rPr>
              <a:t>Title</a:t>
            </a:r>
          </a:p>
          <a:p>
            <a:r>
              <a:rPr lang="en-US" sz="2300" dirty="0" smtClean="0">
                <a:solidFill>
                  <a:srgbClr val="211D1E"/>
                </a:solidFill>
              </a:rPr>
              <a:t>Description</a:t>
            </a:r>
            <a:endParaRPr lang="en-US" sz="3500" b="0" i="0" u="none" strike="noStrike" baseline="0" dirty="0" smtClean="0">
              <a:solidFill>
                <a:srgbClr val="211D1E"/>
              </a:solidFill>
            </a:endParaRPr>
          </a:p>
          <a:p>
            <a:endParaRPr lang="en-US" sz="1800" b="0" i="0" u="none" strike="noStrike" baseline="0" dirty="0" smtClean="0">
              <a:solidFill>
                <a:srgbClr val="211D1E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686800" y="2104056"/>
            <a:ext cx="563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6781800"/>
            <a:ext cx="3657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0" i="0" u="none" strike="noStrike" baseline="0" dirty="0" smtClean="0">
              <a:solidFill>
                <a:srgbClr val="000000"/>
              </a:solidFill>
            </a:endParaRPr>
          </a:p>
          <a:p>
            <a:pPr algn="ctr"/>
            <a:r>
              <a:rPr lang="en-US" sz="2400" i="0" u="none" strike="noStrike" baseline="0" dirty="0" smtClean="0">
                <a:solidFill>
                  <a:srgbClr val="211D1E"/>
                </a:solidFill>
              </a:rPr>
              <a:t>Insert your locations</a:t>
            </a:r>
          </a:p>
          <a:p>
            <a:pPr algn="ctr"/>
            <a:endParaRPr lang="en-US" sz="2400" dirty="0">
              <a:solidFill>
                <a:srgbClr val="211D1E"/>
              </a:solidFill>
            </a:endParaRPr>
          </a:p>
          <a:p>
            <a:pPr algn="ctr"/>
            <a:r>
              <a:rPr lang="en-US" sz="2400" i="0" u="none" strike="noStrike" baseline="0" dirty="0" smtClean="0">
                <a:solidFill>
                  <a:srgbClr val="211D1E"/>
                </a:solidFill>
              </a:rPr>
              <a:t>HERE</a:t>
            </a:r>
          </a:p>
          <a:p>
            <a:pPr algn="ctr"/>
            <a:endParaRPr lang="en-US" sz="2400" dirty="0">
              <a:solidFill>
                <a:srgbClr val="211D1E"/>
              </a:solidFill>
            </a:endParaRPr>
          </a:p>
          <a:p>
            <a:endParaRPr lang="en-US" sz="1100" b="1" dirty="0">
              <a:solidFill>
                <a:srgbClr val="211D1E"/>
              </a:solidFill>
            </a:endParaRPr>
          </a:p>
          <a:p>
            <a:endParaRPr lang="en-US" sz="1100" b="1" dirty="0" smtClean="0">
              <a:solidFill>
                <a:srgbClr val="211D1E"/>
              </a:solidFill>
            </a:endParaRPr>
          </a:p>
          <a:p>
            <a:endParaRPr lang="en-US" sz="1100" b="1" dirty="0">
              <a:solidFill>
                <a:srgbClr val="211D1E"/>
              </a:solidFill>
            </a:endParaRPr>
          </a:p>
          <a:p>
            <a:endParaRPr lang="en-US" sz="1100" b="1" dirty="0" smtClean="0">
              <a:solidFill>
                <a:srgbClr val="211D1E"/>
              </a:solidFill>
            </a:endParaRPr>
          </a:p>
          <a:p>
            <a:endParaRPr lang="en-US" sz="1100" b="1" dirty="0">
              <a:solidFill>
                <a:srgbClr val="211D1E"/>
              </a:solidFill>
            </a:endParaRPr>
          </a:p>
          <a:p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685800" y="152400"/>
            <a:ext cx="71670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800" b="0" i="0" u="none" strike="noStrike" baseline="0" dirty="0" smtClean="0">
                <a:solidFill>
                  <a:srgbClr val="000000"/>
                </a:solidFill>
              </a:rPr>
              <a:t> </a:t>
            </a:r>
            <a:r>
              <a:rPr lang="en-US" sz="2800" b="1" i="0" u="none" strike="noStrike" baseline="0" dirty="0" smtClean="0">
                <a:solidFill>
                  <a:srgbClr val="211D1E"/>
                </a:solidFill>
              </a:rPr>
              <a:t>Introduce your team</a:t>
            </a:r>
            <a:endParaRPr lang="en-US" sz="3600" b="1" i="0" u="none" strike="noStrike" baseline="0" dirty="0" smtClean="0">
              <a:solidFill>
                <a:srgbClr val="211D1E"/>
              </a:solidFill>
            </a:endParaRPr>
          </a:p>
          <a:p>
            <a:pPr algn="ctr"/>
            <a:endParaRPr lang="en-US" sz="1800" b="0" i="0" u="none" strike="noStrike" baseline="0" dirty="0" smtClean="0">
              <a:solidFill>
                <a:srgbClr val="211D1E"/>
              </a:solidFill>
              <a:latin typeface="Nunito Sans Light" panose="000004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85800" y="1219200"/>
            <a:ext cx="586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5800" y="1295400"/>
            <a:ext cx="6240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solidFill>
                  <a:srgbClr val="211D1E"/>
                </a:solidFill>
              </a:rPr>
              <a:t>Making the Workers’ Compensation Process </a:t>
            </a:r>
            <a:r>
              <a:rPr lang="en-US" sz="1800" b="1" dirty="0">
                <a:solidFill>
                  <a:srgbClr val="211D1E"/>
                </a:solidFill>
              </a:rPr>
              <a:t>Easy and Efficient </a:t>
            </a: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58641" y="4980023"/>
            <a:ext cx="17763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Workers’ Comp. Liaison </a:t>
            </a: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Name</a:t>
            </a:r>
          </a:p>
          <a:p>
            <a:r>
              <a:rPr lang="en-US" sz="1100" dirty="0" smtClean="0">
                <a:solidFill>
                  <a:srgbClr val="211D1E"/>
                </a:solidFill>
              </a:rPr>
              <a:t>Phone</a:t>
            </a:r>
          </a:p>
          <a:p>
            <a:r>
              <a:rPr lang="en-US" sz="1100" i="0" u="none" strike="noStrike" baseline="0" dirty="0" smtClean="0">
                <a:solidFill>
                  <a:srgbClr val="211D1E"/>
                </a:solidFill>
              </a:rPr>
              <a:t>Email</a:t>
            </a:r>
            <a:endParaRPr lang="en-US" sz="1100" i="0" u="none" strike="noStrike" baseline="0" dirty="0" smtClean="0">
              <a:solidFill>
                <a:srgbClr val="211D1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9335" y="4304402"/>
            <a:ext cx="777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srgbClr val="211D1E"/>
                </a:solidFill>
              </a:rPr>
              <a:t>To Make an </a:t>
            </a:r>
          </a:p>
          <a:p>
            <a:pPr lvl="0"/>
            <a:r>
              <a:rPr lang="en-US" sz="1200" b="1" dirty="0">
                <a:solidFill>
                  <a:srgbClr val="211D1E"/>
                </a:solidFill>
              </a:rPr>
              <a:t>Inpatient Referral: </a:t>
            </a:r>
            <a:endParaRPr lang="en-US" sz="1200" dirty="0">
              <a:solidFill>
                <a:srgbClr val="211D1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7411" y="4304402"/>
            <a:ext cx="77724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200" dirty="0">
                <a:solidFill>
                  <a:srgbClr val="211D1E"/>
                </a:solidFill>
              </a:rPr>
              <a:t>To Establish a </a:t>
            </a:r>
          </a:p>
          <a:p>
            <a:pPr lvl="0"/>
            <a:r>
              <a:rPr lang="en-US" sz="1200" b="1" dirty="0">
                <a:solidFill>
                  <a:srgbClr val="211D1E"/>
                </a:solidFill>
              </a:rPr>
              <a:t>Contract or Single Case Agreement: </a:t>
            </a:r>
            <a:endParaRPr lang="en-US" sz="1200" dirty="0">
              <a:solidFill>
                <a:srgbClr val="211D1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035138" y="4953000"/>
            <a:ext cx="17589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rgbClr val="211D1E"/>
                </a:solidFill>
              </a:rPr>
              <a:t>Manager of Payer Relations </a:t>
            </a:r>
          </a:p>
          <a:p>
            <a:pPr lvl="0"/>
            <a:r>
              <a:rPr lang="en-US" sz="1100" b="1" dirty="0" smtClean="0">
                <a:solidFill>
                  <a:srgbClr val="211D1E"/>
                </a:solidFill>
              </a:rPr>
              <a:t>Name</a:t>
            </a:r>
          </a:p>
          <a:p>
            <a:pPr lvl="0"/>
            <a:r>
              <a:rPr lang="en-US" sz="1100" dirty="0" smtClean="0">
                <a:solidFill>
                  <a:srgbClr val="211D1E"/>
                </a:solidFill>
              </a:rPr>
              <a:t>Phone</a:t>
            </a:r>
          </a:p>
          <a:p>
            <a:pPr lvl="0"/>
            <a:r>
              <a:rPr lang="en-US" sz="1100" dirty="0" smtClean="0">
                <a:solidFill>
                  <a:srgbClr val="211D1E"/>
                </a:solidFill>
              </a:rPr>
              <a:t>email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3400" y="1763646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Dedicated </a:t>
            </a:r>
          </a:p>
          <a:p>
            <a:r>
              <a:rPr lang="en-US" sz="1200" b="1" i="0" u="none" strike="noStrike" baseline="0" dirty="0" smtClean="0">
                <a:solidFill>
                  <a:srgbClr val="211D1E"/>
                </a:solidFill>
              </a:rPr>
              <a:t>Workers’ Compensation Physician: 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3997499" y="1754415"/>
            <a:ext cx="77724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200" b="0" i="0" u="none" strike="noStrike" baseline="0" dirty="0" smtClean="0">
                <a:solidFill>
                  <a:srgbClr val="211D1E"/>
                </a:solidFill>
              </a:rPr>
              <a:t>To Make an </a:t>
            </a:r>
          </a:p>
          <a:p>
            <a:r>
              <a:rPr lang="en-US" sz="1200" b="1" i="0" u="none" strike="noStrike" baseline="0" dirty="0" smtClean="0">
                <a:solidFill>
                  <a:srgbClr val="211D1E"/>
                </a:solidFill>
              </a:rPr>
              <a:t>Outpatient Referral: </a:t>
            </a:r>
            <a:endParaRPr lang="en-US" sz="1200" dirty="0"/>
          </a:p>
        </p:txBody>
      </p:sp>
      <p:sp>
        <p:nvSpPr>
          <p:cNvPr id="35" name="Rectangle 34"/>
          <p:cNvSpPr/>
          <p:nvPr/>
        </p:nvSpPr>
        <p:spPr>
          <a:xfrm>
            <a:off x="2027852" y="2284819"/>
            <a:ext cx="5378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Medical Director, </a:t>
            </a: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Name</a:t>
            </a:r>
          </a:p>
          <a:p>
            <a:r>
              <a:rPr lang="en-US" sz="1100" dirty="0" smtClean="0">
                <a:solidFill>
                  <a:srgbClr val="211D1E"/>
                </a:solidFill>
              </a:rPr>
              <a:t>Telephone #</a:t>
            </a:r>
          </a:p>
          <a:p>
            <a:r>
              <a:rPr lang="en-US" sz="1100" dirty="0" smtClean="0">
                <a:solidFill>
                  <a:srgbClr val="211D1E"/>
                </a:solidFill>
              </a:rPr>
              <a:t>email</a:t>
            </a:r>
            <a:endParaRPr lang="en-US" sz="1100" dirty="0"/>
          </a:p>
        </p:txBody>
      </p:sp>
      <p:sp>
        <p:nvSpPr>
          <p:cNvPr id="36" name="Rectangle 35"/>
          <p:cNvSpPr/>
          <p:nvPr/>
        </p:nvSpPr>
        <p:spPr>
          <a:xfrm>
            <a:off x="5486400" y="2499520"/>
            <a:ext cx="17485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0" i="0" u="none" strike="noStrike" baseline="0" dirty="0" smtClean="0">
                <a:solidFill>
                  <a:srgbClr val="211D1E"/>
                </a:solidFill>
              </a:rPr>
              <a:t>Workers’ Comp. Liaison </a:t>
            </a:r>
          </a:p>
          <a:p>
            <a:r>
              <a:rPr lang="en-US" sz="1100" b="1" i="0" u="none" strike="noStrike" baseline="0" dirty="0" smtClean="0">
                <a:solidFill>
                  <a:srgbClr val="211D1E"/>
                </a:solidFill>
              </a:rPr>
              <a:t>Name</a:t>
            </a:r>
          </a:p>
          <a:p>
            <a:r>
              <a:rPr lang="en-US" sz="1100" dirty="0" smtClean="0">
                <a:solidFill>
                  <a:srgbClr val="211D1E"/>
                </a:solidFill>
              </a:rPr>
              <a:t>Telephone</a:t>
            </a:r>
          </a:p>
          <a:p>
            <a:r>
              <a:rPr lang="en-US" sz="1100" dirty="0" smtClean="0">
                <a:solidFill>
                  <a:srgbClr val="211D1E"/>
                </a:solidFill>
              </a:rPr>
              <a:t>Email</a:t>
            </a:r>
            <a:endParaRPr lang="en-US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8839200" y="2895600"/>
            <a:ext cx="3505200" cy="120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Insert Logo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229600" y="5181600"/>
            <a:ext cx="7028368" cy="4559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Insert Large Eye-Catching </a:t>
            </a:r>
          </a:p>
          <a:p>
            <a:pPr algn="ctr"/>
            <a:r>
              <a:rPr lang="en-US" dirty="0" smtClean="0"/>
              <a:t>Patient photo</a:t>
            </a:r>
          </a:p>
          <a:p>
            <a:pPr algn="ctr"/>
            <a:r>
              <a:rPr lang="en-US" dirty="0" smtClean="0"/>
              <a:t>Here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7315200"/>
            <a:ext cx="2895600" cy="223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</a:t>
            </a:r>
          </a:p>
          <a:p>
            <a:pPr algn="ctr"/>
            <a:r>
              <a:rPr lang="en-US" dirty="0" smtClean="0"/>
              <a:t>Logo </a:t>
            </a:r>
          </a:p>
          <a:p>
            <a:pPr algn="ctr"/>
            <a:r>
              <a:rPr lang="en-US" dirty="0" smtClean="0"/>
              <a:t>Here</a:t>
            </a:r>
          </a:p>
          <a:p>
            <a:pPr algn="ctr"/>
            <a:endParaRPr lang="en-US" dirty="0"/>
          </a:p>
          <a:p>
            <a:pPr algn="ctr"/>
            <a:r>
              <a:rPr lang="en-US" sz="1400" dirty="0" smtClean="0"/>
              <a:t>And website URL</a:t>
            </a: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499520"/>
            <a:ext cx="1342052" cy="1581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staff picture</a:t>
            </a:r>
          </a:p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955349" y="2494755"/>
            <a:ext cx="1342052" cy="1581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staff picture</a:t>
            </a:r>
          </a:p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5593" y="4989490"/>
            <a:ext cx="1342052" cy="1581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staff picture</a:t>
            </a:r>
          </a:p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955349" y="4950421"/>
            <a:ext cx="1342052" cy="15814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staff picture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1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62" y="5186678"/>
            <a:ext cx="7248772" cy="4560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62" y="304390"/>
            <a:ext cx="7242676" cy="9449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399" y="0"/>
            <a:ext cx="6002" cy="10058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51740"/>
          <a:stretch/>
        </p:blipFill>
        <p:spPr>
          <a:xfrm>
            <a:off x="8011113" y="316423"/>
            <a:ext cx="7248772" cy="45603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" y="457200"/>
            <a:ext cx="7772400" cy="120327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" panose="00000800000000000000" pitchFamily="2" charset="0"/>
            </a:endParaRPr>
          </a:p>
          <a:p>
            <a:r>
              <a:rPr lang="en-US" sz="3600" b="1" i="0" u="none" strike="noStrike" baseline="0" dirty="0" smtClean="0">
                <a:solidFill>
                  <a:srgbClr val="211D1E"/>
                </a:solidFill>
              </a:rPr>
              <a:t>Headline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1699230"/>
            <a:ext cx="77724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r>
              <a:rPr lang="en-US" sz="1600" b="0" i="0" u="none" strike="noStrike" baseline="0" dirty="0" smtClean="0">
                <a:solidFill>
                  <a:srgbClr val="211D1E"/>
                </a:solidFill>
              </a:rPr>
              <a:t>Brief description of program or capabilities</a:t>
            </a:r>
          </a:p>
          <a:p>
            <a:endParaRPr lang="en-US" sz="1600" dirty="0">
              <a:solidFill>
                <a:srgbClr val="211D1E"/>
              </a:solidFill>
            </a:endParaRPr>
          </a:p>
          <a:p>
            <a:endParaRPr lang="en-US" sz="1600" dirty="0" smtClean="0">
              <a:solidFill>
                <a:srgbClr val="211D1E"/>
              </a:solidFill>
            </a:endParaRPr>
          </a:p>
          <a:p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3657432" y="3048000"/>
            <a:ext cx="385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Bullet points of program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Bullet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Bullet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Bullet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Bullet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Bullet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 Light" panose="020B0502040204020203" pitchFamily="34" charset="-122"/>
              </a:rPr>
              <a:t>Bullet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b="0" i="0" u="none" strike="noStrike" baseline="0" dirty="0" smtClean="0">
              <a:solidFill>
                <a:srgbClr val="211D1E"/>
              </a:solidFill>
              <a:ea typeface="Microsoft YaHei Light" panose="020B0502040204020203" pitchFamily="34" charset="-12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66294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" panose="00000800000000000000" pitchFamily="2" charset="0"/>
            </a:endParaRPr>
          </a:p>
          <a:p>
            <a:r>
              <a:rPr lang="en-US" sz="2400" b="1" i="0" u="none" strike="noStrike" baseline="0" dirty="0" smtClean="0">
                <a:solidFill>
                  <a:srgbClr val="211D1E"/>
                </a:solidFill>
              </a:rPr>
              <a:t>More Capabilities</a:t>
            </a:r>
            <a:r>
              <a:rPr lang="en-US" sz="2400" b="1" i="0" u="none" strike="noStrike" dirty="0" smtClean="0">
                <a:solidFill>
                  <a:srgbClr val="211D1E"/>
                </a:solidFill>
              </a:rPr>
              <a:t> Here</a:t>
            </a:r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09600" y="7391400"/>
            <a:ext cx="3326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endParaRPr lang="en-US" sz="1200" b="0" i="0" u="none" strike="noStrike" baseline="0" dirty="0" smtClean="0">
              <a:latin typeface="Nunito Sans Ligh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Bullet</a:t>
            </a:r>
            <a:endParaRPr lang="en-US" sz="1200" b="0" i="0" u="none" strike="noStrike" baseline="0" dirty="0" smtClean="0">
              <a:solidFill>
                <a:srgbClr val="211D1E"/>
              </a:solidFill>
              <a:ea typeface="Microsoft YaHei" panose="020B0503020204020204" pitchFamily="34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05800" y="247471"/>
            <a:ext cx="77724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</a:endParaRPr>
          </a:p>
          <a:p>
            <a:r>
              <a:rPr lang="en-US" sz="3000" b="1" i="0" u="none" strike="noStrike" baseline="0" dirty="0" smtClean="0">
                <a:solidFill>
                  <a:srgbClr val="211D1E"/>
                </a:solidFill>
              </a:rPr>
              <a:t>More Capabilities / Program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382000" y="1575137"/>
            <a:ext cx="4310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i="0" u="none" strike="noStrike" baseline="0" dirty="0" smtClean="0">
                <a:solidFill>
                  <a:srgbClr val="211D1E"/>
                </a:solidFill>
                <a:ea typeface="Microsoft YaHei" panose="020B0503020204020204" pitchFamily="34" charset="-122"/>
              </a:rPr>
              <a:t>Description of program or capabilities</a:t>
            </a:r>
          </a:p>
          <a:p>
            <a:endParaRPr lang="en-US" sz="1200" dirty="0">
              <a:solidFill>
                <a:srgbClr val="211D1E"/>
              </a:solidFill>
              <a:ea typeface="Microsoft YaHei" panose="020B0503020204020204" pitchFamily="34" charset="-122"/>
            </a:endParaRPr>
          </a:p>
          <a:p>
            <a:endParaRPr lang="en-US" sz="1200" dirty="0" smtClean="0">
              <a:solidFill>
                <a:srgbClr val="211D1E"/>
              </a:solidFill>
              <a:ea typeface="Microsoft YaHei" panose="020B0503020204020204" pitchFamily="34" charset="-122"/>
            </a:endParaRPr>
          </a:p>
          <a:p>
            <a:endParaRPr lang="en-US" sz="1200" dirty="0">
              <a:ea typeface="Microsoft YaHei" panose="020B0503020204020204" pitchFamily="34" charset="-12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91386" y="2416076"/>
            <a:ext cx="35935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endParaRPr lang="en-US" sz="1200" b="0" i="0" u="none" strike="noStrike" baseline="0" dirty="0" smtClean="0">
              <a:latin typeface="Nunito Sans Light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Bullet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baseline="0" dirty="0" smtClean="0">
                <a:solidFill>
                  <a:srgbClr val="211D1E"/>
                </a:solidFill>
                <a:cs typeface="Microsoft Tai Le" panose="020B0502040204020203" pitchFamily="34" charset="0"/>
              </a:rPr>
              <a:t>Bullet</a:t>
            </a:r>
            <a:endParaRPr lang="en-US" sz="1200" b="0" i="0" u="none" strike="noStrike" baseline="0" dirty="0" smtClean="0">
              <a:solidFill>
                <a:srgbClr val="211D1E"/>
              </a:solidFill>
              <a:cs typeface="Microsoft Tai Le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1113" y="5070478"/>
            <a:ext cx="72749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pPr algn="ctr"/>
            <a:r>
              <a:rPr lang="en-US" sz="3000" b="0" i="0" u="none" strike="noStrike" baseline="0" dirty="0" smtClean="0">
                <a:solidFill>
                  <a:srgbClr val="211D1E"/>
                </a:solidFill>
              </a:rPr>
              <a:t>Outcomes Heading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037262" y="5962471"/>
            <a:ext cx="3621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Outcome description</a:t>
            </a:r>
          </a:p>
          <a:p>
            <a:pPr algn="ctr"/>
            <a:endParaRPr lang="en-US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8037262" y="8878669"/>
            <a:ext cx="36213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Description of graph or info graphic</a:t>
            </a:r>
            <a:endParaRPr lang="en-US" sz="12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1658600" y="6401284"/>
            <a:ext cx="0" cy="26665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658600" y="5809581"/>
            <a:ext cx="36012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b="0" i="0" u="none" strike="noStrike" baseline="0" dirty="0" smtClean="0">
              <a:solidFill>
                <a:srgbClr val="000000"/>
              </a:solidFill>
              <a:latin typeface="Nunito Sans Light" panose="00000400000000000000" pitchFamily="2" charset="0"/>
            </a:endParaRPr>
          </a:p>
          <a:p>
            <a:pPr algn="ctr"/>
            <a:r>
              <a:rPr lang="en-US" sz="2400" b="0" i="0" u="none" strike="noStrike" baseline="0" dirty="0" smtClean="0">
                <a:solidFill>
                  <a:srgbClr val="211D1E"/>
                </a:solidFill>
              </a:rPr>
              <a:t>Outcome Description</a:t>
            </a:r>
          </a:p>
          <a:p>
            <a:pPr algn="ctr"/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11677687" y="8878669"/>
            <a:ext cx="362743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/>
              <a:t>Description of graph or info graphic</a:t>
            </a:r>
            <a:endParaRPr lang="en-US" sz="12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581" y="6502863"/>
            <a:ext cx="1463195" cy="9174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3200400"/>
            <a:ext cx="3047832" cy="344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Insert Photo</a:t>
            </a:r>
          </a:p>
          <a:p>
            <a:pPr algn="ctr"/>
            <a:r>
              <a:rPr lang="en-US" dirty="0" smtClean="0"/>
              <a:t>Here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0" y="6934200"/>
            <a:ext cx="3276600" cy="2326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Insert Photo </a:t>
            </a:r>
          </a:p>
          <a:p>
            <a:pPr algn="ctr"/>
            <a:r>
              <a:rPr lang="en-US" dirty="0" smtClean="0"/>
              <a:t>Here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420600" y="1219200"/>
            <a:ext cx="2743200" cy="344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Insert Photo </a:t>
            </a:r>
          </a:p>
          <a:p>
            <a:pPr algn="ctr"/>
            <a:r>
              <a:rPr lang="en-US" dirty="0" smtClean="0"/>
              <a:t>Here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43861" y="6793468"/>
            <a:ext cx="2408815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</a:t>
            </a:r>
          </a:p>
          <a:p>
            <a:pPr algn="ctr"/>
            <a:r>
              <a:rPr lang="en-US" dirty="0" smtClean="0"/>
              <a:t>Graph or</a:t>
            </a:r>
          </a:p>
          <a:p>
            <a:pPr algn="ctr"/>
            <a:r>
              <a:rPr lang="en-US" dirty="0" smtClean="0"/>
              <a:t>Info graphic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1898222" y="6793468"/>
            <a:ext cx="2408815" cy="195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</a:t>
            </a:r>
          </a:p>
          <a:p>
            <a:pPr algn="ctr"/>
            <a:r>
              <a:rPr lang="en-US" dirty="0" smtClean="0"/>
              <a:t>Graph or</a:t>
            </a:r>
          </a:p>
          <a:p>
            <a:pPr algn="ctr"/>
            <a:r>
              <a:rPr lang="en-US" dirty="0" smtClean="0"/>
              <a:t>Info graphic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90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1148</TotalTime>
  <Words>181</Words>
  <Application>Microsoft Office PowerPoint</Application>
  <PresentationFormat>Custom</PresentationFormat>
  <Paragraphs>126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Microsoft YaHei</vt:lpstr>
      <vt:lpstr>Microsoft YaHei Light</vt:lpstr>
      <vt:lpstr>Arial</vt:lpstr>
      <vt:lpstr>Calibri</vt:lpstr>
      <vt:lpstr>Calibri Light</vt:lpstr>
      <vt:lpstr>Microsoft Tai Le</vt:lpstr>
      <vt:lpstr>Nunito Sans</vt:lpstr>
      <vt:lpstr>Nunito Sans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Johnson, Kevin</dc:creator>
  <cp:lastModifiedBy>Knapp, Tara</cp:lastModifiedBy>
  <cp:revision>18</cp:revision>
  <cp:lastPrinted>2023-12-13T20:44:52Z</cp:lastPrinted>
  <dcterms:created xsi:type="dcterms:W3CDTF">2023-12-13T19:10:35Z</dcterms:created>
  <dcterms:modified xsi:type="dcterms:W3CDTF">2024-03-05T21:17:47Z</dcterms:modified>
</cp:coreProperties>
</file>