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5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4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5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6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7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BFC2-F720-408A-B0DA-3136984BB3B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FE4FE-5D26-42CD-B970-0BDAE89BB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8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048"/>
            <a:ext cx="7766304" cy="10052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6" t="17970" r="28161" b="3782"/>
          <a:stretch/>
        </p:blipFill>
        <p:spPr>
          <a:xfrm>
            <a:off x="330724" y="1578013"/>
            <a:ext cx="3492266" cy="6545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t="18422" r="2737" b="50618"/>
          <a:stretch/>
        </p:blipFill>
        <p:spPr>
          <a:xfrm>
            <a:off x="-12032" y="8602579"/>
            <a:ext cx="7772400" cy="1455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8" y="8950588"/>
            <a:ext cx="2298032" cy="685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1593" y="8952434"/>
            <a:ext cx="2310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50 Gaylord Farm Road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Wallingford, CT 06492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www.Gaylord.org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" y="122008"/>
            <a:ext cx="7784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BIG</a:t>
            </a:r>
            <a:r>
              <a:rPr lang="en-US" sz="6600" dirty="0" smtClean="0"/>
              <a:t> PROGRESS!</a:t>
            </a:r>
            <a:endParaRPr lang="en-US" sz="6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50896" y="1479893"/>
            <a:ext cx="378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John D. Hopkins</a:t>
            </a:r>
            <a:endParaRPr lang="en-US" sz="2800" b="1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054645" y="1973183"/>
            <a:ext cx="3212428" cy="29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54645" y="2176952"/>
            <a:ext cx="38862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0" u="none" strike="noStrike" baseline="0" dirty="0" smtClean="0">
                <a:solidFill>
                  <a:srgbClr val="221E1F"/>
                </a:solidFill>
                <a:latin typeface="Nunito Sans" panose="00000800000000000000" pitchFamily="2" charset="0"/>
              </a:rPr>
              <a:t>DOB: </a:t>
            </a:r>
            <a:r>
              <a:rPr lang="en-US" sz="14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8/25/1969 (54 years old) </a:t>
            </a:r>
          </a:p>
          <a:p>
            <a:r>
              <a:rPr lang="en-US" sz="1400" b="1" i="0" u="none" strike="noStrike" baseline="0" dirty="0" smtClean="0">
                <a:solidFill>
                  <a:srgbClr val="221E1F"/>
                </a:solidFill>
                <a:latin typeface="Nunito Sans" panose="00000800000000000000" pitchFamily="2" charset="0"/>
              </a:rPr>
              <a:t>Yale New Haven Hospital </a:t>
            </a:r>
            <a:endParaRPr lang="en-US" sz="1400" b="0" i="0" u="none" strike="noStrike" baseline="0" dirty="0" smtClean="0">
              <a:solidFill>
                <a:srgbClr val="221E1F"/>
              </a:solidFill>
              <a:latin typeface="Nunito Sans" panose="00000800000000000000" pitchFamily="2" charset="0"/>
            </a:endParaRPr>
          </a:p>
          <a:p>
            <a:r>
              <a:rPr lang="en-US" sz="1400" b="1" i="0" u="none" strike="noStrike" baseline="0" dirty="0" smtClean="0">
                <a:solidFill>
                  <a:srgbClr val="221E1F"/>
                </a:solidFill>
                <a:latin typeface="Nunito Sans" panose="00000800000000000000" pitchFamily="2" charset="0"/>
              </a:rPr>
              <a:t>Gaylord Admit Date: </a:t>
            </a:r>
            <a:r>
              <a:rPr lang="en-US" sz="14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4/10/2023 </a:t>
            </a:r>
          </a:p>
          <a:p>
            <a:r>
              <a:rPr lang="en-US" sz="1400" b="1" i="0" u="none" strike="noStrike" baseline="0" dirty="0" smtClean="0">
                <a:solidFill>
                  <a:srgbClr val="221E1F"/>
                </a:solidFill>
                <a:latin typeface="Nunito Sans" panose="00000800000000000000" pitchFamily="2" charset="0"/>
              </a:rPr>
              <a:t>Gaylord Discharge Date: </a:t>
            </a:r>
            <a:r>
              <a:rPr lang="en-US" sz="14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5/24/2023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994484" y="3304899"/>
            <a:ext cx="3453063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 smtClean="0">
                <a:solidFill>
                  <a:srgbClr val="009472"/>
                </a:solidFill>
                <a:latin typeface="Nunito Sans" panose="00000800000000000000" pitchFamily="2" charset="0"/>
              </a:rPr>
              <a:t>Physical Therapy Notes (5/23/23): </a:t>
            </a:r>
            <a:endParaRPr lang="en-US" sz="1400" b="0" i="0" u="none" strike="noStrike" baseline="0" dirty="0" smtClean="0">
              <a:solidFill>
                <a:srgbClr val="009472"/>
              </a:solidFill>
              <a:latin typeface="Nunito Sans" panose="000008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John has made good progress this week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meeting all short-term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21E1F"/>
                </a:solidFill>
                <a:latin typeface="Nunito Sans Light" panose="00000400000000000000" pitchFamily="2" charset="0"/>
              </a:rPr>
              <a:t>P</a:t>
            </a: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rogressed significantly with improved                                    tolerance to therapy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Now at a distant supervision level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for bed mobility, transfers and ambulation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21E1F"/>
                </a:solidFill>
                <a:latin typeface="Nunito Sans Light" panose="00000400000000000000" pitchFamily="2" charset="0"/>
              </a:rPr>
              <a:t>N</a:t>
            </a: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ow at a supervision level for stairs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0" i="0" u="none" strike="noStrike" baseline="0" dirty="0" smtClean="0">
              <a:solidFill>
                <a:srgbClr val="221E1F"/>
              </a:solidFill>
              <a:latin typeface="Nunito Sans Light" panose="00000400000000000000" pitchFamily="2" charset="0"/>
            </a:endParaRPr>
          </a:p>
          <a:p>
            <a:endParaRPr lang="en-US" sz="1100" b="0" i="0" u="none" strike="noStrike" baseline="0" dirty="0" smtClean="0">
              <a:solidFill>
                <a:srgbClr val="221E1F"/>
              </a:solidFill>
              <a:latin typeface="Nunito Sans Light" panose="00000400000000000000" pitchFamily="2" charset="0"/>
            </a:endParaRPr>
          </a:p>
          <a:p>
            <a:r>
              <a:rPr lang="en-US" sz="1400" b="1" i="0" u="none" strike="noStrike" baseline="0" dirty="0" smtClean="0">
                <a:solidFill>
                  <a:srgbClr val="009472"/>
                </a:solidFill>
                <a:latin typeface="Nunito Sans" panose="00000800000000000000" pitchFamily="2" charset="0"/>
              </a:rPr>
              <a:t>Occupational Therapy Notes (5/23/23): </a:t>
            </a:r>
            <a:endParaRPr lang="en-US" sz="1400" b="0" i="0" u="none" strike="noStrike" baseline="0" dirty="0" smtClean="0">
              <a:solidFill>
                <a:srgbClr val="009472"/>
              </a:solidFill>
              <a:latin typeface="Nunito Sans" panose="000008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21E1F"/>
                </a:solidFill>
                <a:latin typeface="Nunito Sans Light" panose="00000400000000000000" pitchFamily="2" charset="0"/>
              </a:rPr>
              <a:t>I</a:t>
            </a: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mproved tolerance to therapies and continues                              to progress toward OT goals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21E1F"/>
                </a:solidFill>
                <a:latin typeface="Nunito Sans Light" panose="00000400000000000000" pitchFamily="2" charset="0"/>
              </a:rPr>
              <a:t>W</a:t>
            </a: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ound </a:t>
            </a:r>
            <a:r>
              <a:rPr lang="en-US" sz="1100" dirty="0" err="1" smtClean="0">
                <a:solidFill>
                  <a:srgbClr val="221E1F"/>
                </a:solidFill>
                <a:latin typeface="Nunito Sans Light" panose="00000400000000000000" pitchFamily="2" charset="0"/>
              </a:rPr>
              <a:t>v</a:t>
            </a:r>
            <a:r>
              <a:rPr lang="en-US" sz="1100" b="0" i="0" u="none" strike="noStrike" baseline="0" dirty="0" err="1" smtClean="0">
                <a:solidFill>
                  <a:srgbClr val="221E1F"/>
                </a:solidFill>
                <a:latin typeface="Nunito Sans Light" panose="00000400000000000000" pitchFamily="2" charset="0"/>
              </a:rPr>
              <a:t>ac</a:t>
            </a: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 discharged on 5/18/23 – now</a:t>
            </a:r>
            <a:r>
              <a:rPr lang="en-US" sz="1100" b="0" i="0" u="none" strike="noStrike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 </a:t>
            </a: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able                                   to mobilize with increased 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0" i="0" u="none" strike="noStrike" baseline="0" dirty="0" smtClean="0">
              <a:solidFill>
                <a:srgbClr val="221E1F"/>
              </a:solidFill>
              <a:latin typeface="Nunito Sans Light" panose="00000400000000000000" pitchFamily="2" charset="0"/>
            </a:endParaRPr>
          </a:p>
          <a:p>
            <a:endParaRPr lang="en-US" sz="1100" b="0" i="0" u="none" strike="noStrike" baseline="0" dirty="0" smtClean="0">
              <a:solidFill>
                <a:srgbClr val="221E1F"/>
              </a:solidFill>
              <a:latin typeface="Nunito Sans Light" panose="00000400000000000000" pitchFamily="2" charset="0"/>
            </a:endParaRPr>
          </a:p>
          <a:p>
            <a:r>
              <a:rPr lang="en-US" sz="1400" b="1" i="0" u="none" strike="noStrike" baseline="0" dirty="0" smtClean="0">
                <a:solidFill>
                  <a:srgbClr val="009472"/>
                </a:solidFill>
                <a:latin typeface="Nunito Sans" panose="00000800000000000000" pitchFamily="2" charset="0"/>
              </a:rPr>
              <a:t>Wound Care Note (5/24/23): </a:t>
            </a:r>
            <a:endParaRPr lang="en-US" sz="1400" b="0" i="0" u="none" strike="noStrike" baseline="0" dirty="0" smtClean="0">
              <a:solidFill>
                <a:srgbClr val="009472"/>
              </a:solidFill>
              <a:latin typeface="Nunito Sans" panose="000008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Wounds continue to improve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Dressing change can be decreased to once a day</a:t>
            </a:r>
            <a:endParaRPr lang="en-US" sz="1100" dirty="0">
              <a:solidFill>
                <a:srgbClr val="221E1F"/>
              </a:solidFill>
              <a:latin typeface="Nunito Sans Light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Supplies have been provided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b="0" i="0" u="none" strike="noStrike" baseline="0" dirty="0" smtClean="0">
              <a:solidFill>
                <a:srgbClr val="221E1F"/>
              </a:solidFill>
              <a:latin typeface="Nunito Sans Light" panose="00000400000000000000" pitchFamily="2" charset="0"/>
            </a:endParaRPr>
          </a:p>
          <a:p>
            <a:endParaRPr lang="en-US" sz="1100" b="0" i="0" u="none" strike="noStrike" baseline="0" dirty="0" smtClean="0">
              <a:solidFill>
                <a:srgbClr val="221E1F"/>
              </a:solidFill>
              <a:latin typeface="Nunito Sans Light" panose="00000400000000000000" pitchFamily="2" charset="0"/>
            </a:endParaRPr>
          </a:p>
          <a:p>
            <a:r>
              <a:rPr lang="en-US" sz="1400" b="1" i="0" u="none" strike="noStrike" baseline="0" dirty="0" smtClean="0">
                <a:solidFill>
                  <a:srgbClr val="009472"/>
                </a:solidFill>
                <a:latin typeface="Nunito Sans" panose="00000800000000000000" pitchFamily="2" charset="0"/>
              </a:rPr>
              <a:t>Pictured: </a:t>
            </a:r>
            <a:endParaRPr lang="en-US" sz="1400" b="0" i="0" u="none" strike="noStrike" baseline="0" dirty="0" smtClean="0">
              <a:solidFill>
                <a:srgbClr val="009472"/>
              </a:solidFill>
              <a:latin typeface="Nunito Sans" panose="00000800000000000000" pitchFamily="2" charset="0"/>
            </a:endParaRPr>
          </a:p>
          <a:p>
            <a:r>
              <a:rPr lang="en-US" sz="1100" b="0" i="0" u="none" strike="noStrike" baseline="0" dirty="0" smtClean="0">
                <a:solidFill>
                  <a:srgbClr val="221E1F"/>
                </a:solidFill>
                <a:latin typeface="Nunito Sans Light" panose="00000400000000000000" pitchFamily="2" charset="0"/>
              </a:rPr>
              <a:t>John is pictured here in a co-treat rehab session with his occupational therapist, BJ Palumbo and his physical therapist, Caitlin Boland.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1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161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Nunito Sans</vt:lpstr>
      <vt:lpstr>Nunito Sans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Kevin</dc:creator>
  <cp:lastModifiedBy>Johnson, Kevin</cp:lastModifiedBy>
  <cp:revision>7</cp:revision>
  <cp:lastPrinted>2023-12-13T18:10:27Z</cp:lastPrinted>
  <dcterms:created xsi:type="dcterms:W3CDTF">2023-12-13T14:38:28Z</dcterms:created>
  <dcterms:modified xsi:type="dcterms:W3CDTF">2023-12-13T18:11:08Z</dcterms:modified>
</cp:coreProperties>
</file>